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3/23/2019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3/23/2019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3/23/2019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3/23/2019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3/23/2019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3/23/2019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3/23/2019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3/23/2019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3/23/2019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3/23/2019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3/23/2019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3/23/2019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3/23/2019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3/23/2019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3/23/2019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3/23/2019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3/23/2019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3/23/2019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		1- IMPRESIÓN GENERAL</a:t>
            </a:r>
            <a:br>
              <a:rPr lang="es-ES" dirty="0" smtClean="0"/>
            </a:br>
            <a:r>
              <a:rPr lang="es-ES" dirty="0" smtClean="0"/>
              <a:t>		2- ADECUACIÓN</a:t>
            </a:r>
            <a:br>
              <a:rPr lang="es-ES" dirty="0" smtClean="0"/>
            </a:br>
            <a:r>
              <a:rPr lang="es-ES" dirty="0" smtClean="0"/>
              <a:t>		3- NOCIONES FECUNDAS</a:t>
            </a:r>
            <a:br>
              <a:rPr lang="es-ES" dirty="0" smtClean="0"/>
            </a:br>
            <a:r>
              <a:rPr lang="es-ES" dirty="0" smtClean="0"/>
              <a:t>		4- POSIBILIDAD DE MEMORIZAR</a:t>
            </a:r>
            <a:br>
              <a:rPr lang="es-ES" dirty="0" smtClean="0"/>
            </a:br>
            <a:r>
              <a:rPr lang="es-ES" dirty="0" smtClean="0"/>
              <a:t>		5- CAPACIDAD DE ENTRETENER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200" dirty="0" smtClean="0"/>
              <a:t>CLASE Nº3 	AUDITORIO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2842611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* ANTICIPACIÓN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>* SER DETALLISTA</a:t>
            </a:r>
            <a:br>
              <a:rPr lang="es-ES" dirty="0"/>
            </a:br>
            <a:r>
              <a:rPr lang="es-ES" dirty="0" smtClean="0"/>
              <a:t>* CONTACTAR AL PRESENTADOR</a:t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  </a:t>
            </a:r>
            <a:r>
              <a:rPr lang="es-ES" dirty="0" err="1" smtClean="0"/>
              <a:t>PRESENTADOR</a:t>
            </a:r>
            <a:r>
              <a:rPr lang="es-ES" dirty="0" smtClean="0"/>
              <a:t>		TEMA</a:t>
            </a:r>
            <a:br>
              <a:rPr lang="es-ES" dirty="0" smtClean="0"/>
            </a:br>
            <a:r>
              <a:rPr lang="es-ES" dirty="0"/>
              <a:t>	</a:t>
            </a:r>
            <a:r>
              <a:rPr lang="es-ES" dirty="0" smtClean="0"/>
              <a:t>			IMPORTANCIA</a:t>
            </a:r>
            <a:br>
              <a:rPr lang="es-ES" dirty="0" smtClean="0"/>
            </a:br>
            <a:r>
              <a:rPr lang="es-ES" dirty="0"/>
              <a:t>	</a:t>
            </a:r>
            <a:r>
              <a:rPr lang="es-ES" dirty="0" smtClean="0"/>
              <a:t>			ORADOR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800" dirty="0" smtClean="0"/>
              <a:t>1- IMPRESIÓN GENERAL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431150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* ¿QUIÉN ME INVITA?  (WHO?)</a:t>
            </a:r>
            <a:br>
              <a:rPr lang="es-ES" dirty="0" smtClean="0"/>
            </a:br>
            <a:r>
              <a:rPr lang="es-ES" dirty="0" smtClean="0"/>
              <a:t>* ¿QUÉ ES LO QUE ESPERAN? (WHAT?)</a:t>
            </a:r>
            <a:br>
              <a:rPr lang="es-ES" dirty="0" smtClean="0"/>
            </a:br>
            <a:r>
              <a:rPr lang="es-ES" dirty="0" smtClean="0"/>
              <a:t>* ¿CUÁNDO ESTÁ PREVISTO? (WHEN?)</a:t>
            </a:r>
            <a:br>
              <a:rPr lang="es-ES" dirty="0" smtClean="0"/>
            </a:br>
            <a:r>
              <a:rPr lang="es-ES" dirty="0" smtClean="0"/>
              <a:t>* ¿DÓNDE SERÍA? (WHERE?)</a:t>
            </a:r>
            <a:br>
              <a:rPr lang="es-ES" dirty="0" smtClean="0"/>
            </a:br>
            <a:r>
              <a:rPr lang="es-ES" dirty="0" smtClean="0"/>
              <a:t>* ¿CUÁL ES EL OBJETIVO? (WHY?)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800" dirty="0" smtClean="0"/>
              <a:t>2- ADECUACIÓN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293059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dirty="0" smtClean="0"/>
              <a:t>* LEÍDOS</a:t>
            </a:r>
            <a:br>
              <a:rPr lang="es-ES" sz="3600" dirty="0" smtClean="0"/>
            </a:br>
            <a:r>
              <a:rPr lang="es-ES" sz="3600" dirty="0" smtClean="0"/>
              <a:t>* PROGRAMADOS</a:t>
            </a:r>
            <a:br>
              <a:rPr lang="es-ES" sz="3600" dirty="0" smtClean="0"/>
            </a:br>
            <a:r>
              <a:rPr lang="es-ES" sz="3600" dirty="0" smtClean="0"/>
              <a:t>* IMPROVISADOS</a:t>
            </a:r>
            <a:endParaRPr lang="es-ES" sz="360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800" dirty="0" smtClean="0"/>
              <a:t>PROTOCOLO DE EXPOSICIÓN - </a:t>
            </a:r>
            <a:r>
              <a:rPr lang="es-ES" sz="3600" dirty="0" smtClean="0"/>
              <a:t>ADECUACIÓN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3547636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2400" dirty="0" smtClean="0"/>
              <a:t>* EVALUAR LA CONFERENCIA MIRANDO NUESTROS APUNTES</a:t>
            </a:r>
            <a:br>
              <a:rPr lang="es-ES" sz="2400" dirty="0" smtClean="0"/>
            </a:br>
            <a:r>
              <a:rPr lang="es-ES" sz="2400" dirty="0" smtClean="0"/>
              <a:t>* AGREGAR NUESTRA IMPRONTA Y ESPIRITU</a:t>
            </a: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400" dirty="0" smtClean="0"/>
              <a:t>* NO DEBE SER SOLO APUNTES DE LIBROS Y ARTICULOS DE OTROS ORADORES</a:t>
            </a:r>
            <a:r>
              <a:rPr lang="es-ES" sz="2800" dirty="0" smtClean="0"/>
              <a:t>.</a:t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>
                <a:solidFill>
                  <a:srgbClr val="FFFF00"/>
                </a:solidFill>
              </a:rPr>
              <a:t>ARISTÓTELES (RETÓRICA):</a:t>
            </a:r>
            <a:br>
              <a:rPr lang="es-ES" sz="2800" dirty="0" smtClean="0">
                <a:solidFill>
                  <a:srgbClr val="FFFF00"/>
                </a:solidFill>
              </a:rPr>
            </a:br>
            <a:r>
              <a:rPr lang="es-ES" sz="2800" dirty="0">
                <a:solidFill>
                  <a:srgbClr val="FFFF00"/>
                </a:solidFill>
              </a:rPr>
              <a:t>	</a:t>
            </a:r>
            <a:r>
              <a:rPr lang="es-ES" sz="2800" dirty="0" smtClean="0">
                <a:solidFill>
                  <a:srgbClr val="FFFF00"/>
                </a:solidFill>
              </a:rPr>
              <a:t>	“ATENCIÓN SE PRESTA A LAS COSAS QUE SON IMPORTANTES Y LAS QUE SON PROPIAS. NO HAY QUE PERDER EL TIEMPO EN LO QUE SE ESTÁ DE ACUERDO Y ES CONOCIDO.”</a:t>
            </a:r>
            <a:br>
              <a:rPr lang="es-ES" sz="2800" dirty="0" smtClean="0">
                <a:solidFill>
                  <a:srgbClr val="FFFF00"/>
                </a:solidFill>
              </a:rPr>
            </a:br>
            <a:endParaRPr lang="es-ES" sz="2800" dirty="0">
              <a:solidFill>
                <a:srgbClr val="FFFF00"/>
              </a:solidFill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800" dirty="0" smtClean="0"/>
              <a:t>3- NOCIONES FECUNDAS - </a:t>
            </a:r>
            <a:r>
              <a:rPr lang="es-ES" sz="3600" dirty="0" smtClean="0"/>
              <a:t>ADECUACIÓN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2466196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* - ES +</a:t>
            </a:r>
            <a:br>
              <a:rPr lang="es-ES" dirty="0" smtClean="0"/>
            </a:br>
            <a:r>
              <a:rPr lang="es-ES" dirty="0" smtClean="0"/>
              <a:t>* RELATAR HECHOS Y CASOS VIVIDOS QUE APOYEN NUESTRAS PALABRAS Y CONCEPTOS</a:t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* METODO JOB</a:t>
            </a:r>
            <a:br>
              <a:rPr lang="es-ES" dirty="0" smtClean="0"/>
            </a:br>
            <a:r>
              <a:rPr lang="es-ES" dirty="0"/>
              <a:t> </a:t>
            </a:r>
            <a:r>
              <a:rPr lang="es-ES" dirty="0" smtClean="0"/>
              <a:t> DECIR: APRENDE EL 2%</a:t>
            </a:r>
            <a:br>
              <a:rPr lang="es-ES" dirty="0" smtClean="0"/>
            </a:br>
            <a:r>
              <a:rPr lang="es-ES" dirty="0" smtClean="0"/>
              <a:t>  MOSTRAR: APRENDE EL 10%</a:t>
            </a:r>
            <a:br>
              <a:rPr lang="es-ES" dirty="0" smtClean="0"/>
            </a:br>
            <a:r>
              <a:rPr lang="es-ES" dirty="0" smtClean="0"/>
              <a:t>  PARTICIPAR: APRENDE EL 65%</a:t>
            </a:r>
            <a:br>
              <a:rPr lang="es-ES" dirty="0" smtClean="0"/>
            </a:br>
            <a:r>
              <a:rPr lang="es-ES" dirty="0"/>
              <a:t> </a:t>
            </a:r>
            <a:r>
              <a:rPr lang="es-ES" dirty="0" smtClean="0"/>
              <a:t> INSISTIR: APRENDE HASTA EL 90%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800" dirty="0" smtClean="0"/>
              <a:t>4- POSIBILIDAD DE MEMORIZAR 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1040721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* COMUNÍQUESE CON SU AUDITORIO</a:t>
            </a:r>
            <a:br>
              <a:rPr lang="es-ES" dirty="0" smtClean="0"/>
            </a:br>
            <a:r>
              <a:rPr lang="es-ES" dirty="0" smtClean="0"/>
              <a:t>* NO REPRIMIR NUESTROS SENTIMIENTOS</a:t>
            </a:r>
            <a:br>
              <a:rPr lang="es-ES" dirty="0" smtClean="0"/>
            </a:br>
            <a:r>
              <a:rPr lang="es-ES" dirty="0" smtClean="0"/>
              <a:t>* BAJAR DE LA TRIBUNA</a:t>
            </a:r>
            <a:br>
              <a:rPr lang="es-ES" dirty="0" smtClean="0"/>
            </a:br>
            <a:r>
              <a:rPr lang="es-ES" dirty="0" smtClean="0"/>
              <a:t>* HACER PARTICIPAR AL PÚBLICO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800" dirty="0" smtClean="0"/>
              <a:t>5- CAPACIDAD DE ENTRETENER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988966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 smtClean="0"/>
              <a:t>1- LEA</a:t>
            </a:r>
            <a:br>
              <a:rPr lang="es-ES" sz="2400" dirty="0" smtClean="0"/>
            </a:br>
            <a:r>
              <a:rPr lang="es-ES" sz="2400" dirty="0" smtClean="0"/>
              <a:t>2- OCÚLTESE</a:t>
            </a:r>
            <a:br>
              <a:rPr lang="es-ES" sz="2400" dirty="0" smtClean="0"/>
            </a:br>
            <a:r>
              <a:rPr lang="es-ES" sz="2400" dirty="0" smtClean="0"/>
              <a:t>3- DISCÚLPESE</a:t>
            </a:r>
            <a:br>
              <a:rPr lang="es-ES" sz="2400" dirty="0" smtClean="0"/>
            </a:br>
            <a:r>
              <a:rPr lang="es-ES" sz="2400" dirty="0" smtClean="0"/>
              <a:t>4- PASEE</a:t>
            </a:r>
            <a:br>
              <a:rPr lang="es-ES" sz="2400" dirty="0" smtClean="0"/>
            </a:br>
            <a:r>
              <a:rPr lang="es-ES" sz="2400" dirty="0" smtClean="0"/>
              <a:t>5- PROLÓNGUESE</a:t>
            </a:r>
            <a:br>
              <a:rPr lang="es-ES" sz="2400" dirty="0" smtClean="0"/>
            </a:br>
            <a:r>
              <a:rPr lang="es-ES" sz="2400" dirty="0" smtClean="0"/>
              <a:t>6- MIENTA</a:t>
            </a:r>
            <a:br>
              <a:rPr lang="es-ES" sz="2400" dirty="0" smtClean="0"/>
            </a:br>
            <a:r>
              <a:rPr lang="es-ES" sz="2400" dirty="0" smtClean="0"/>
              <a:t>7- ELÓGIESE</a:t>
            </a:r>
            <a:br>
              <a:rPr lang="es-ES" sz="2400" dirty="0" smtClean="0"/>
            </a:br>
            <a:r>
              <a:rPr lang="es-ES" sz="2400" dirty="0" smtClean="0"/>
              <a:t>8- GESTICULE</a:t>
            </a:r>
            <a:br>
              <a:rPr lang="es-ES" sz="2400" dirty="0" smtClean="0"/>
            </a:br>
            <a:r>
              <a:rPr lang="es-ES" sz="2400" dirty="0" smtClean="0"/>
              <a:t>9- PONTIFIQUE / DOGMATIZAR</a:t>
            </a:r>
            <a:br>
              <a:rPr lang="es-ES" sz="2400" dirty="0" smtClean="0"/>
            </a:br>
            <a:r>
              <a:rPr lang="es-ES" sz="2400" dirty="0" smtClean="0"/>
              <a:t>10- ABURRA</a:t>
            </a:r>
            <a:endParaRPr lang="es-ES" sz="240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800" dirty="0" smtClean="0"/>
              <a:t>TOP TEN DE UN MAL ORADOR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704533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 smtClean="0"/>
              <a:t>1- PREPÁRESE</a:t>
            </a:r>
            <a:br>
              <a:rPr lang="es-ES" sz="2400" dirty="0" smtClean="0"/>
            </a:br>
            <a:r>
              <a:rPr lang="es-ES" sz="2400" dirty="0" smtClean="0"/>
              <a:t>2- PLANIFIQUE</a:t>
            </a:r>
            <a:br>
              <a:rPr lang="es-ES" sz="2400" dirty="0" smtClean="0"/>
            </a:br>
            <a:r>
              <a:rPr lang="es-ES" sz="2400" dirty="0" smtClean="0"/>
              <a:t>3- ADECÚESE</a:t>
            </a:r>
            <a:br>
              <a:rPr lang="es-ES" sz="2400" dirty="0" smtClean="0"/>
            </a:br>
            <a:r>
              <a:rPr lang="es-ES" sz="2400" dirty="0" smtClean="0"/>
              <a:t>4- PRACTIQUE</a:t>
            </a:r>
            <a:br>
              <a:rPr lang="es-ES" sz="2400" dirty="0" smtClean="0"/>
            </a:br>
            <a:r>
              <a:rPr lang="es-ES" sz="2400" dirty="0" smtClean="0"/>
              <a:t>5- COMUNÍQUESE</a:t>
            </a:r>
            <a:br>
              <a:rPr lang="es-ES" sz="2400" dirty="0" smtClean="0"/>
            </a:br>
            <a:r>
              <a:rPr lang="es-ES" sz="2400" dirty="0" smtClean="0"/>
              <a:t>6- ILUSTRE</a:t>
            </a:r>
            <a:br>
              <a:rPr lang="es-ES" sz="2400" dirty="0" smtClean="0"/>
            </a:br>
            <a:r>
              <a:rPr lang="es-ES" sz="2400" dirty="0" smtClean="0"/>
              <a:t>7- ENFATICE</a:t>
            </a:r>
            <a:br>
              <a:rPr lang="es-ES" sz="2400" dirty="0" smtClean="0"/>
            </a:br>
            <a:r>
              <a:rPr lang="es-ES" sz="2400" dirty="0" smtClean="0"/>
              <a:t>8- SINCÉRESE</a:t>
            </a:r>
            <a:br>
              <a:rPr lang="es-ES" sz="2400" dirty="0" smtClean="0"/>
            </a:br>
            <a:r>
              <a:rPr lang="es-ES" sz="2400" dirty="0" smtClean="0"/>
              <a:t>9- RELÁJESE</a:t>
            </a:r>
            <a:br>
              <a:rPr lang="es-ES" sz="2400" dirty="0" smtClean="0"/>
            </a:br>
            <a:r>
              <a:rPr lang="es-ES" sz="2400" dirty="0" smtClean="0"/>
              <a:t>10- SONRÍA</a:t>
            </a:r>
            <a:endParaRPr lang="es-ES" sz="240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200" dirty="0" smtClean="0"/>
              <a:t>TOP TEN DE UN BUEN ORADOR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223032498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113</TotalTime>
  <Words>70</Words>
  <Application>Microsoft Office PowerPoint</Application>
  <PresentationFormat>Panorámica</PresentationFormat>
  <Paragraphs>18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Arial</vt:lpstr>
      <vt:lpstr>Trebuchet MS</vt:lpstr>
      <vt:lpstr>Berlín</vt:lpstr>
      <vt:lpstr>  1- IMPRESIÓN GENERAL   2- ADECUACIÓN   3- NOCIONES FECUNDAS   4- POSIBILIDAD DE MEMORIZAR   5- CAPACIDAD DE ENTRETENER</vt:lpstr>
      <vt:lpstr>* ANTICIPACIÓN * SER DETALLISTA * CONTACTAR AL PRESENTADOR    PRESENTADOR  TEMA     IMPORTANCIA     ORADOR </vt:lpstr>
      <vt:lpstr>* ¿QUIÉN ME INVITA?  (WHO?) * ¿QUÉ ES LO QUE ESPERAN? (WHAT?) * ¿CUÁNDO ESTÁ PREVISTO? (WHEN?) * ¿DÓNDE SERÍA? (WHERE?) * ¿CUÁL ES EL OBJETIVO? (WHY?)</vt:lpstr>
      <vt:lpstr>* LEÍDOS * PROGRAMADOS * IMPROVISADOS</vt:lpstr>
      <vt:lpstr>* EVALUAR LA CONFERENCIA MIRANDO NUESTROS APUNTES * AGREGAR NUESTRA IMPRONTA Y ESPIRITU * NO DEBE SER SOLO APUNTES DE LIBROS Y ARTICULOS DE OTROS ORADORES.  ARISTÓTELES (RETÓRICA):   “ATENCIÓN SE PRESTA A LAS COSAS QUE SON IMPORTANTES Y LAS QUE SON PROPIAS. NO HAY QUE PERDER EL TIEMPO EN LO QUE SE ESTÁ DE ACUERDO Y ES CONOCIDO.” </vt:lpstr>
      <vt:lpstr>* - ES + * RELATAR HECHOS Y CASOS VIVIDOS QUE APOYEN NUESTRAS PALABRAS Y CONCEPTOS  * METODO JOB   DECIR: APRENDE EL 2%   MOSTRAR: APRENDE EL 10%   PARTICIPAR: APRENDE EL 65%   INSISTIR: APRENDE HASTA EL 90% </vt:lpstr>
      <vt:lpstr>* COMUNÍQUESE CON SU AUDITORIO * NO REPRIMIR NUESTROS SENTIMIENTOS * BAJAR DE LA TRIBUNA * HACER PARTICIPAR AL PÚBLICO</vt:lpstr>
      <vt:lpstr>1- LEA 2- OCÚLTESE 3- DISCÚLPESE 4- PASEE 5- PROLÓNGUESE 6- MIENTA 7- ELÓGIESE 8- GESTICULE 9- PONTIFIQUE / DOGMATIZAR 10- ABURRA</vt:lpstr>
      <vt:lpstr>1- PREPÁRESE 2- PLANIFIQUE 3- ADECÚESE 4- PRACTIQUE 5- COMUNÍQUESE 6- ILUSTRE 7- ENFATICE 8- SINCÉRESE 9- RELÁJESE 10- SONRÍA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* IMPRESIÓN GENERAL   * ADECUACIÓN   * NOCIONES FECUNDAS   * POSIBILIDAD DE MEMORIZAR   * CAPACIDAD DE ENTRETENER</dc:title>
  <dc:creator>power</dc:creator>
  <cp:lastModifiedBy>power</cp:lastModifiedBy>
  <cp:revision>12</cp:revision>
  <dcterms:created xsi:type="dcterms:W3CDTF">2019-03-23T15:32:33Z</dcterms:created>
  <dcterms:modified xsi:type="dcterms:W3CDTF">2019-03-23T17:26:21Z</dcterms:modified>
</cp:coreProperties>
</file>